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3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E2021-5A0B-40A7-9032-FE6316170742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A2DE8-45C9-4957-B850-025829D7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2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FEE3-6A1E-4407-8C79-83C010FB3CB8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4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B909-6213-456C-ACF8-BB88209432D8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9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2B01-CBF4-43F8-AFB9-5E09AE01331C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8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B20F2-A051-444D-91AE-C6E49B1FCC64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CC29-A106-4D11-AC07-896C4C36769D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5FC9-B0CA-481D-8E7F-93D67842C92C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2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0818-F584-4778-8D36-3C45C93B46C0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1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7122-E4E3-4179-BBE3-4DD5D2C1ABD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8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BBDF-75ED-46BC-8136-877BD8493DC7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0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3161-71EC-4A01-8AE6-DF4F83AF0DEC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6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6EC0-A202-497C-B262-05065528680B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2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FEA66-8A7F-4757-BDE7-945DF74CD35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9" y="341307"/>
            <a:ext cx="10058400" cy="565508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226311"/>
            <a:ext cx="11575474" cy="650802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3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44"/>
            <a:ext cx="11582400" cy="651192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51673"/>
            <a:ext cx="10058400" cy="56550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4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301673"/>
            <a:ext cx="10058400" cy="56550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7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451673"/>
            <a:ext cx="10058400" cy="56550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7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" y="99933"/>
            <a:ext cx="11765280" cy="643897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8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" y="229157"/>
            <a:ext cx="11372331" cy="639381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2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" y="274655"/>
            <a:ext cx="11335543" cy="637313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8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9" y="296091"/>
            <a:ext cx="11030565" cy="620166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1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" y="191479"/>
            <a:ext cx="11392596" cy="6405207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2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538"/>
            <a:ext cx="10515600" cy="784406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| Python Django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28938"/>
            <a:ext cx="5181600" cy="4993187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HTML </a:t>
            </a:r>
          </a:p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CSS</a:t>
            </a:r>
          </a:p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JavaScript</a:t>
            </a:r>
          </a:p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Bootstrap 5</a:t>
            </a:r>
          </a:p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sass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MySQL, SQL,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 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GitHub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Real Time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28938"/>
            <a:ext cx="5181600" cy="4993187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HTML </a:t>
            </a: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CSS</a:t>
            </a: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JavaScript</a:t>
            </a: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 5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sass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MySQL, SQL, </a:t>
            </a:r>
          </a:p>
          <a:p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, Django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GitHub 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Real Time Project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75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3" y="184553"/>
            <a:ext cx="10058400" cy="56550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32" y="569684"/>
            <a:ext cx="10058400" cy="56550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9" y="160379"/>
            <a:ext cx="11564183" cy="650167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6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5" y="362632"/>
            <a:ext cx="11380287" cy="639828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7" y="591011"/>
            <a:ext cx="10058400" cy="56550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4" y="208432"/>
            <a:ext cx="10912731" cy="613541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7" y="377204"/>
            <a:ext cx="10058400" cy="56550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6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5" y="518496"/>
            <a:ext cx="10058400" cy="56550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6" y="154691"/>
            <a:ext cx="10058400" cy="56550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</TotalTime>
  <Words>76</Words>
  <Application>Microsoft Office PowerPoint</Application>
  <PresentationFormat>Widescreen</PresentationFormat>
  <Paragraphs>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PHP Laravel  | Python Django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Dammar Khadayat</dc:creator>
  <cp:lastModifiedBy>Dammar Khadayat</cp:lastModifiedBy>
  <cp:revision>21</cp:revision>
  <dcterms:created xsi:type="dcterms:W3CDTF">2021-12-17T03:52:34Z</dcterms:created>
  <dcterms:modified xsi:type="dcterms:W3CDTF">2022-03-25T16:31:41Z</dcterms:modified>
</cp:coreProperties>
</file>